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289" r:id="rId3"/>
    <p:sldId id="292" r:id="rId4"/>
    <p:sldId id="293" r:id="rId5"/>
    <p:sldId id="294" r:id="rId6"/>
    <p:sldId id="295" r:id="rId7"/>
    <p:sldId id="296" r:id="rId8"/>
    <p:sldId id="298" r:id="rId9"/>
    <p:sldId id="299" r:id="rId10"/>
    <p:sldId id="297" r:id="rId11"/>
    <p:sldId id="287" r:id="rId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6633"/>
    <a:srgbClr val="C7925D"/>
    <a:srgbClr val="998D73"/>
    <a:srgbClr val="33CC33"/>
    <a:srgbClr val="FF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>
        <p:scale>
          <a:sx n="90" d="100"/>
          <a:sy n="90" d="100"/>
        </p:scale>
        <p:origin x="-1162" y="-58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6B4E3-0302-47E0-A391-8511F6057BF7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D4ED6-E6B0-4906-9859-971025BBA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5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5900" y="4365104"/>
            <a:ext cx="547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СЕЗОН ШАШЛЫКОВ</a:t>
            </a:r>
          </a:p>
        </p:txBody>
      </p:sp>
    </p:spTree>
    <p:extLst>
      <p:ext uri="{BB962C8B-B14F-4D97-AF65-F5344CB8AC3E}">
        <p14:creationId xmlns:p14="http://schemas.microsoft.com/office/powerpoint/2010/main" val="40320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ПРЯНОСТИ ДЛЯ ЛЮБИТЕЛЕЙ ЭКСПЕРИМЕНТИРОВАТЬ.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Базилик 7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Горчичное семя 50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Зира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кумин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 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Кориандр горошек 20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Кориандр мол. 20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Куркума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Лук репчатый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Мускатный орех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Паприка копченая 15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красный мол. 30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Перец черный мол.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Розмарин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Тимьян 7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Тмин 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Укроп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Чеснок 20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Чеснок копченый 15г. </a:t>
            </a:r>
          </a:p>
          <a:p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07" y="1074280"/>
            <a:ext cx="4131281" cy="480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1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.subbotina\Documents\ПРЕЗЕНТАЦИИ\2022\новые фоны\през айдиго_НЬЮ2022_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" y="0"/>
            <a:ext cx="9142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4"/>
            <a:ext cx="9139808" cy="685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6888" y="908720"/>
            <a:ext cx="3860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Сезон шашлыков традиционно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 конца апреля по конец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сентября.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Пик спроса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май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на этот месяц приходятся продолжительные праздники, которые россияне традиционно проводят за городом на пикниках.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С каждым годом растёт число потребителей предпочитающих самостоятельно заготавливать мясо для шашлыка, это вызвано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недоверием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 готовым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полуфабрикатам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Продажи мая и июня составляют 60% годовых продаж маринадов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Средние продажи позиции маринада на один магазин в месяц в период с мая-июль: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Гипермаркет                   70-80 шт./мес.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Супермаркет                   30-40 шт./мес.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Дискаунтер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15-20 шт./мес.</a:t>
            </a:r>
          </a:p>
          <a:p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9987"/>
            <a:ext cx="3984079" cy="238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60" y="3520821"/>
            <a:ext cx="4117477" cy="232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6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8964" y="1031666"/>
            <a:ext cx="386094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МАРИНАДЫ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Самые «покупаемые» наименования и востребованные вкусы.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Подходят для маринования любого вида мяса. Универсальность по применению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Оптимальное соотношение  пачка = одно использование, 1,5кг. мяса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АССОРТИМЕНТ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сухой "Кавказский"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35 г.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сухой "Классический"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35 г.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Супергриль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30 г.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\\Server2003\e\Айдиго_БМЦ\! Маркетинг\ФОТО ассортимента\КОЛЛАЖИ\Маринады BBQ\Линейка BBQ  для слай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65" y="1078040"/>
            <a:ext cx="4091124" cy="47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1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53007"/>
            <a:ext cx="39604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НАБОРЫ ДЛЯ МАРИНОВАНИЯ «ПЕРЧЕС»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Применение круглый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год. Три рецепта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приготовления- на мангале, в духовке,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микроволновке;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Универсальные смеси для любого вида мяса;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Прочный пакет тройного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применения: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Маринование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Транспортировка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Запекание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для шашлыка "Пикантный" 30 г, с пакетом д/маринования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запекания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для шашлыка "Универсальный" 30 г, с пакетом д/маринования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sz="1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8704" r="58229" b="9699"/>
          <a:stretch/>
        </p:blipFill>
        <p:spPr bwMode="auto">
          <a:xfrm>
            <a:off x="4596824" y="1070659"/>
            <a:ext cx="4079632" cy="48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3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1044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КЛАССИЧЕСКИЕ ПРЯНОСТИ ДЛЯ МЯСА.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Универсальные «мясные» приправы  сезонный рост в 10%-50% в весенне-летний период. 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шашлык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Шашлык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пикантный,острый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30 г.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аджика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Мяса (универсальная) 30 г.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плов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свинина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Свинина по-европейски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Чеснок и Перец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Смесь шесть перцев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Соль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Сванская 230 г.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071448"/>
            <a:ext cx="40754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1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ДЛЯ ПТИЦЫ.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Приправы к курице и индейке - самый большой сегмент рынка специй, доля продаж в год  11,5%. Приправы для птицы растут на 8% в год в рублях, быстрее, чем все остальные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сегменты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острая с перцем Чили и имбирем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румяная с розмарином и чесноком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Плов с курицей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цыпленок таб.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Индейка сочная 30 г. </a:t>
            </a:r>
            <a:endParaRPr lang="ru-RU" sz="1400" dirty="0"/>
          </a:p>
        </p:txBody>
      </p:sp>
      <p:pic>
        <p:nvPicPr>
          <p:cNvPr id="7" name="Picture 2" descr="\\Server2003\e\Айдиго_БМЦ\! Маркетинг\ФОТО ассортимента\КОЛЛАЖИ\Пряности и приправы\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7" y="1064696"/>
            <a:ext cx="4094308" cy="47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ДЛЯ ОВОЩНЫХ САЛАТОВ.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dirty="0">
                <a:latin typeface="Arial" pitchFamily="34" charset="0"/>
                <a:cs typeface="Arial" pitchFamily="34" charset="0"/>
              </a:rPr>
              <a:t>По рекомендациям диетологов идеальные компаньоны шашлыка овощные салаты заправленные оливковым маслом и зеленью.</a:t>
            </a:r>
          </a:p>
          <a:p>
            <a:pPr lvl="0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Итальянские травы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корейских салатов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овощных салатов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карри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универсальная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Прованские травы 10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Средиземноморские травы 10г. 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2" y="1080923"/>
            <a:ext cx="4076464" cy="475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</a:t>
            </a:r>
          </a:p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«ВСЕГДА ПОД РУКОЙ».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dirty="0">
                <a:latin typeface="Arial" pitchFamily="34" charset="0"/>
                <a:cs typeface="Arial" pitchFamily="34" charset="0"/>
              </a:rPr>
              <a:t>Удобная форма баночки со сдвигающейся крышкой будет актуальна при использовании на отдыхе.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Топовые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приправы помогут сделать вкус блюд, приготовленных на природе, ещё насыщеннее</a:t>
            </a:r>
          </a:p>
          <a:p>
            <a:pPr lvl="0"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Паприка молотая 41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курицы 60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салатов 46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карри 43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Универсальная 63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Прованские травы 17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супа 40 г. 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"/>
          <a:stretch/>
        </p:blipFill>
        <p:spPr bwMode="auto">
          <a:xfrm>
            <a:off x="4579529" y="1052736"/>
            <a:ext cx="414113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9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ПРОДУКЦИЯ В БАНОЧКАХ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150000"/>
              </a:lnSpc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Аромат и вкус приправы сохраняется дольше.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Практичность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 удобство в использовании на природе.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Увеличенный объем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(в сравнении с обычной пачкой) – это еще больше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 для любимых блюд на пикнике.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Аджика жгучая 110 г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Базилик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40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молотая в банке 55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копченая в банке 70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красный острый в банке 60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черный молотый в банке 80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мяса в банке 80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шашлыка в банке 90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Смесь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перцев горошком в банке 65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Хмели-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сунели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75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Чеснок+перец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95 г. </a:t>
            </a:r>
            <a:endParaRPr lang="ru-RU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10779"/>
          <a:stretch/>
        </p:blipFill>
        <p:spPr bwMode="auto">
          <a:xfrm>
            <a:off x="4609947" y="1052736"/>
            <a:ext cx="4138517" cy="48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12382</TotalTime>
  <Words>719</Words>
  <Application>Microsoft Office PowerPoint</Application>
  <PresentationFormat>Экран (4:3)</PresentationFormat>
  <Paragraphs>127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Бабицын Руслан</dc:creator>
  <cp:lastModifiedBy>Субботина Юлия</cp:lastModifiedBy>
  <cp:revision>240</cp:revision>
  <dcterms:created xsi:type="dcterms:W3CDTF">2016-04-01T11:13:17Z</dcterms:created>
  <dcterms:modified xsi:type="dcterms:W3CDTF">2022-04-22T07:04:53Z</dcterms:modified>
</cp:coreProperties>
</file>